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37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20" roundtripDataSignature="AMtx7mgeCGtG20csdkpqAZuFOLflcqMuX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37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customschemas.google.com/relationships/presentationmetadata" Target="meta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1f8597ed6f4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g1f8597ed6f4_0_2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1f8597ed6f4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g1f8597ed6f4_0_4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1f8597ed6f4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g1f8597ed6f4_0_5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597ed6f4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g1f8597ed6f4_0_3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2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f8597ed6f4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g1f8597ed6f4_0_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f8597ed6f4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g1f8597ed6f4_0_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f8597ed6f4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g1f8597ed6f4_0_3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메인 슬라이드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p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3048"/>
            <a:ext cx="12192000" cy="6851904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2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2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" name="Google Shape;16;p29"/>
          <p:cNvSpPr txBox="1"/>
          <p:nvPr/>
        </p:nvSpPr>
        <p:spPr>
          <a:xfrm>
            <a:off x="10006664" y="6588607"/>
            <a:ext cx="2194833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ⓒSaebyeol Yu. Saebyeol’s PowerPoint</a:t>
            </a:r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그림" type="picTx">
  <p:cSld name="PICTURE_WITH_CAPTION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8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38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71" name="Google Shape;71;p38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2" name="Google Shape;72;p3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3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3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세로 텍스트" type="vertTx">
  <p:cSld name="VERTICAL_TEXT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3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39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8" name="Google Shape;78;p3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3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3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세로 제목 및 텍스트" type="vertTitleAndTx">
  <p:cSld name="VERTICAL_TITLE_AND_VERTICAL_TEXT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40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40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4" name="Google Shape;84;p4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4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4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빈 화면">
  <p:cSld name="빈 화면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3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" name="Google Shape;21;p30"/>
          <p:cNvSpPr txBox="1"/>
          <p:nvPr/>
        </p:nvSpPr>
        <p:spPr>
          <a:xfrm>
            <a:off x="10006664" y="6588607"/>
            <a:ext cx="2194833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ⓒSaebyeol Yu. Saebyeol’s PowerPoint</a:t>
            </a:r>
            <a:endParaRPr b="0" i="0" sz="900" u="none" cap="none" strike="noStrik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슬라이드" type="title">
  <p:cSld name="TITLE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1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31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5" name="Google Shape;25;p3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3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3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내용" type="obj">
  <p:cSld name="OBJEC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3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1" name="Google Shape;31;p3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3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3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구역 머리글" type="secHead">
  <p:cSld name="SECTION_HEADER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33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33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7" name="Google Shape;37;p3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3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3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콘텐츠 2개" type="twoObj">
  <p:cSld name="TWO_OBJECTS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34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3" name="Google Shape;43;p34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3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3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3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비교" type="twoTxTwoObj">
  <p:cSld name="TWO_OBJECTS_WITH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35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35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0" name="Google Shape;50;p35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1" name="Google Shape;51;p35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" name="Google Shape;52;p35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" name="Google Shape;53;p3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3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3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만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3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3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3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3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콘텐츠" type="objTx">
  <p:cSld name="OBJECT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7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37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4" name="Google Shape;64;p37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3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3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3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28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2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" name="Google Shape;9;p2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" name="Google Shape;10;p2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Relationship Id="rId4" Type="http://schemas.openxmlformats.org/officeDocument/2006/relationships/hyperlink" Target="http://drive.google.com/file/d/1oeeROx5Q1XFWYNqPdQx8zdUIDn2xFGci/view" TargetMode="External"/><Relationship Id="rId5" Type="http://schemas.openxmlformats.org/officeDocument/2006/relationships/image" Target="../media/image9.jpg"/><Relationship Id="rId6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Relationship Id="rId4" Type="http://schemas.openxmlformats.org/officeDocument/2006/relationships/hyperlink" Target="http://drive.google.com/file/d/1XGlNIpcU4ty9nhhuClnm2z_xodj5PttP/view" TargetMode="External"/><Relationship Id="rId5" Type="http://schemas.openxmlformats.org/officeDocument/2006/relationships/image" Target="../media/image18.jpg"/><Relationship Id="rId6" Type="http://schemas.openxmlformats.org/officeDocument/2006/relationships/image" Target="../media/image2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Relationship Id="rId4" Type="http://schemas.openxmlformats.org/officeDocument/2006/relationships/image" Target="../media/image20.gif"/><Relationship Id="rId5" Type="http://schemas.openxmlformats.org/officeDocument/2006/relationships/image" Target="../media/image2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Relationship Id="rId4" Type="http://schemas.openxmlformats.org/officeDocument/2006/relationships/image" Target="../media/image17.png"/><Relationship Id="rId5" Type="http://schemas.openxmlformats.org/officeDocument/2006/relationships/image" Target="../media/image23.gif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7.png"/><Relationship Id="rId5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hyperlink" Target="http://drive.google.com/file/d/1sPYhHRf1iYlIXDElFXD_yx_dGcWSDwQS/view" TargetMode="External"/><Relationship Id="rId5" Type="http://schemas.openxmlformats.org/officeDocument/2006/relationships/image" Target="../media/image1.png"/><Relationship Id="rId6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hyperlink" Target="http://drive.google.com/file/d/1Xcg5bh84c6aVFv16ra_gyWYJOelVKFDB/view" TargetMode="External"/><Relationship Id="rId5" Type="http://schemas.openxmlformats.org/officeDocument/2006/relationships/image" Target="../media/image1.png"/><Relationship Id="rId6" Type="http://schemas.openxmlformats.org/officeDocument/2006/relationships/image" Target="../media/image1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Relationship Id="rId4" Type="http://schemas.openxmlformats.org/officeDocument/2006/relationships/hyperlink" Target="http://drive.google.com/file/d/1XJ9E-8xG4FBcqrUXG4yCWa9hrYt_luRE/view" TargetMode="External"/><Relationship Id="rId5" Type="http://schemas.openxmlformats.org/officeDocument/2006/relationships/image" Target="../media/image1.png"/><Relationship Id="rId6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Relationship Id="rId4" Type="http://schemas.openxmlformats.org/officeDocument/2006/relationships/hyperlink" Target="http://drive.google.com/file/d/1jju5RwKBOpNs_dTHN1VDkX0T6-zA2-1a/view" TargetMode="External"/><Relationship Id="rId5" Type="http://schemas.openxmlformats.org/officeDocument/2006/relationships/image" Target="../media/image10.jpg"/><Relationship Id="rId6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"/>
          <p:cNvSpPr txBox="1"/>
          <p:nvPr/>
        </p:nvSpPr>
        <p:spPr>
          <a:xfrm>
            <a:off x="3093919" y="3059550"/>
            <a:ext cx="6374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>
                <a:solidFill>
                  <a:srgbClr val="3F3F3F"/>
                </a:solidFill>
              </a:rPr>
              <a:t>스마트 스토어 앱 만들기</a:t>
            </a:r>
            <a:endParaRPr/>
          </a:p>
        </p:txBody>
      </p:sp>
      <p:sp>
        <p:nvSpPr>
          <p:cNvPr id="92" name="Google Shape;92;p1"/>
          <p:cNvSpPr txBox="1"/>
          <p:nvPr/>
        </p:nvSpPr>
        <p:spPr>
          <a:xfrm>
            <a:off x="8764601" y="5491125"/>
            <a:ext cx="40404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chemeClr val="lt1"/>
                </a:solidFill>
              </a:rPr>
              <a:t>7팀 광인개요리사</a:t>
            </a:r>
            <a:endParaRPr sz="2500">
              <a:solidFill>
                <a:schemeClr val="lt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chemeClr val="lt1"/>
                </a:solidFill>
              </a:rPr>
              <a:t>고연재, 박의용, 임성경</a:t>
            </a:r>
            <a:endParaRPr sz="2500">
              <a:solidFill>
                <a:schemeClr val="lt1"/>
              </a:solidFill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f8597ed6f4_0_21"/>
          <p:cNvSpPr/>
          <p:nvPr/>
        </p:nvSpPr>
        <p:spPr>
          <a:xfrm>
            <a:off x="318977" y="0"/>
            <a:ext cx="404100" cy="885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g1f8597ed6f4_0_21"/>
          <p:cNvSpPr txBox="1"/>
          <p:nvPr/>
        </p:nvSpPr>
        <p:spPr>
          <a:xfrm>
            <a:off x="876941" y="57189"/>
            <a:ext cx="441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g1f8597ed6f4_0_21"/>
          <p:cNvSpPr txBox="1"/>
          <p:nvPr/>
        </p:nvSpPr>
        <p:spPr>
          <a:xfrm>
            <a:off x="1318067" y="51325"/>
            <a:ext cx="4239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3F3F3F"/>
                </a:solidFill>
              </a:rPr>
              <a:t>주요코드 및 실행영상</a:t>
            </a:r>
            <a:endParaRPr/>
          </a:p>
        </p:txBody>
      </p:sp>
      <p:cxnSp>
        <p:nvCxnSpPr>
          <p:cNvPr id="195" name="Google Shape;195;g1f8597ed6f4_0_21"/>
          <p:cNvCxnSpPr/>
          <p:nvPr/>
        </p:nvCxnSpPr>
        <p:spPr>
          <a:xfrm>
            <a:off x="876941" y="885297"/>
            <a:ext cx="11315100" cy="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descr="셰프 모자 단색으로 채워진" id="196" name="Google Shape;196;g1f8597ed6f4_0_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52581" y="105281"/>
            <a:ext cx="669971" cy="669971"/>
          </a:xfrm>
          <a:prstGeom prst="rect">
            <a:avLst/>
          </a:prstGeom>
          <a:noFill/>
          <a:ln>
            <a:noFill/>
          </a:ln>
          <a:effectLst>
            <a:outerShdw blurRad="12700" rotWithShape="0" algn="tl" dir="2700000" dist="12700">
              <a:srgbClr val="3F3F3F">
                <a:alpha val="69800"/>
              </a:srgbClr>
            </a:outerShdw>
          </a:effectLst>
        </p:spPr>
      </p:pic>
      <p:sp>
        <p:nvSpPr>
          <p:cNvPr id="197" name="Google Shape;197;g1f8597ed6f4_0_21"/>
          <p:cNvSpPr txBox="1"/>
          <p:nvPr/>
        </p:nvSpPr>
        <p:spPr>
          <a:xfrm>
            <a:off x="2466325" y="238800"/>
            <a:ext cx="11315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3F3F3F"/>
                </a:solidFill>
              </a:rPr>
              <a:t>&lt;재고부족 알람 및 자재일괄발주&gt;</a:t>
            </a:r>
            <a:endParaRPr/>
          </a:p>
        </p:txBody>
      </p:sp>
      <p:pic>
        <p:nvPicPr>
          <p:cNvPr id="198" name="Google Shape;198;g1f8597ed6f4_0_21" title="알람및자재부족시발주.mp4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30125" y="1196075"/>
            <a:ext cx="6992424" cy="489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g1f8597ed6f4_0_21"/>
          <p:cNvPicPr preferRelativeResize="0"/>
          <p:nvPr/>
        </p:nvPicPr>
        <p:blipFill rotWithShape="1">
          <a:blip r:embed="rId6">
            <a:alphaModFix/>
          </a:blip>
          <a:srcRect b="-16563" l="0" r="0" t="0"/>
          <a:stretch/>
        </p:blipFill>
        <p:spPr>
          <a:xfrm>
            <a:off x="152400" y="1196075"/>
            <a:ext cx="4725325" cy="394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f8597ed6f4_0_48"/>
          <p:cNvSpPr/>
          <p:nvPr/>
        </p:nvSpPr>
        <p:spPr>
          <a:xfrm>
            <a:off x="318977" y="0"/>
            <a:ext cx="404100" cy="885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g1f8597ed6f4_0_48"/>
          <p:cNvSpPr txBox="1"/>
          <p:nvPr/>
        </p:nvSpPr>
        <p:spPr>
          <a:xfrm>
            <a:off x="876941" y="57189"/>
            <a:ext cx="441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g1f8597ed6f4_0_48"/>
          <p:cNvSpPr txBox="1"/>
          <p:nvPr/>
        </p:nvSpPr>
        <p:spPr>
          <a:xfrm>
            <a:off x="1318067" y="51325"/>
            <a:ext cx="4239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3F3F3F"/>
                </a:solidFill>
              </a:rPr>
              <a:t>주요코드 및 실행영상</a:t>
            </a:r>
            <a:endParaRPr/>
          </a:p>
        </p:txBody>
      </p:sp>
      <p:cxnSp>
        <p:nvCxnSpPr>
          <p:cNvPr id="207" name="Google Shape;207;g1f8597ed6f4_0_48"/>
          <p:cNvCxnSpPr/>
          <p:nvPr/>
        </p:nvCxnSpPr>
        <p:spPr>
          <a:xfrm>
            <a:off x="876941" y="885297"/>
            <a:ext cx="11315100" cy="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descr="셰프 모자 단색으로 채워진" id="208" name="Google Shape;208;g1f8597ed6f4_0_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52581" y="105281"/>
            <a:ext cx="669971" cy="669971"/>
          </a:xfrm>
          <a:prstGeom prst="rect">
            <a:avLst/>
          </a:prstGeom>
          <a:noFill/>
          <a:ln>
            <a:noFill/>
          </a:ln>
          <a:effectLst>
            <a:outerShdw blurRad="12700" rotWithShape="0" algn="tl" dir="2700000" dist="12700">
              <a:srgbClr val="3F3F3F">
                <a:alpha val="69800"/>
              </a:srgbClr>
            </a:outerShdw>
          </a:effectLst>
        </p:spPr>
      </p:pic>
      <p:sp>
        <p:nvSpPr>
          <p:cNvPr id="209" name="Google Shape;209;g1f8597ed6f4_0_48"/>
          <p:cNvSpPr txBox="1"/>
          <p:nvPr/>
        </p:nvSpPr>
        <p:spPr>
          <a:xfrm>
            <a:off x="5046950" y="119404"/>
            <a:ext cx="4882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3F3F3F"/>
                </a:solidFill>
              </a:rPr>
              <a:t>&lt;제조시 BOM 감소&gt;</a:t>
            </a:r>
            <a:endParaRPr/>
          </a:p>
        </p:txBody>
      </p:sp>
      <p:pic>
        <p:nvPicPr>
          <p:cNvPr id="210" name="Google Shape;210;g1f8597ed6f4_0_48" title="제조시BOM감소.mp4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46950" y="1196075"/>
            <a:ext cx="6975600" cy="5299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g1f8597ed6f4_0_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400" y="1199938"/>
            <a:ext cx="4742149" cy="438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1f8597ed6f4_0_57"/>
          <p:cNvSpPr/>
          <p:nvPr/>
        </p:nvSpPr>
        <p:spPr>
          <a:xfrm>
            <a:off x="318977" y="0"/>
            <a:ext cx="404100" cy="885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g1f8597ed6f4_0_57"/>
          <p:cNvSpPr txBox="1"/>
          <p:nvPr/>
        </p:nvSpPr>
        <p:spPr>
          <a:xfrm>
            <a:off x="876941" y="57189"/>
            <a:ext cx="441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g1f8597ed6f4_0_57"/>
          <p:cNvSpPr txBox="1"/>
          <p:nvPr/>
        </p:nvSpPr>
        <p:spPr>
          <a:xfrm>
            <a:off x="1318067" y="51325"/>
            <a:ext cx="4239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3F3F3F"/>
                </a:solidFill>
              </a:rPr>
              <a:t>주요코드 및 실행영상</a:t>
            </a:r>
            <a:endParaRPr/>
          </a:p>
        </p:txBody>
      </p:sp>
      <p:cxnSp>
        <p:nvCxnSpPr>
          <p:cNvPr id="219" name="Google Shape;219;g1f8597ed6f4_0_57"/>
          <p:cNvCxnSpPr/>
          <p:nvPr/>
        </p:nvCxnSpPr>
        <p:spPr>
          <a:xfrm>
            <a:off x="876941" y="885297"/>
            <a:ext cx="11315100" cy="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descr="셰프 모자 단색으로 채워진" id="220" name="Google Shape;220;g1f8597ed6f4_0_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52581" y="105281"/>
            <a:ext cx="669971" cy="669971"/>
          </a:xfrm>
          <a:prstGeom prst="rect">
            <a:avLst/>
          </a:prstGeom>
          <a:noFill/>
          <a:ln>
            <a:noFill/>
          </a:ln>
          <a:effectLst>
            <a:outerShdw blurRad="12700" rotWithShape="0" algn="tl" dir="2700000" dist="12700">
              <a:srgbClr val="3F3F3F">
                <a:alpha val="69800"/>
              </a:srgbClr>
            </a:outerShdw>
          </a:effectLst>
        </p:spPr>
      </p:pic>
      <p:sp>
        <p:nvSpPr>
          <p:cNvPr id="221" name="Google Shape;221;g1f8597ed6f4_0_57"/>
          <p:cNvSpPr txBox="1"/>
          <p:nvPr/>
        </p:nvSpPr>
        <p:spPr>
          <a:xfrm>
            <a:off x="4936650" y="119400"/>
            <a:ext cx="6172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3F3F3F"/>
                </a:solidFill>
              </a:rPr>
              <a:t>&lt;매출 및 순이익 그래프&gt;</a:t>
            </a:r>
            <a:endParaRPr/>
          </a:p>
        </p:txBody>
      </p:sp>
      <p:pic>
        <p:nvPicPr>
          <p:cNvPr id="222" name="Google Shape;222;g1f8597ed6f4_0_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79950" y="1430400"/>
            <a:ext cx="6655601" cy="485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g1f8597ed6f4_0_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7200" y="1430400"/>
            <a:ext cx="4875151" cy="485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f8597ed6f4_0_39"/>
          <p:cNvSpPr/>
          <p:nvPr/>
        </p:nvSpPr>
        <p:spPr>
          <a:xfrm>
            <a:off x="318977" y="0"/>
            <a:ext cx="404100" cy="885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g1f8597ed6f4_0_39"/>
          <p:cNvSpPr txBox="1"/>
          <p:nvPr/>
        </p:nvSpPr>
        <p:spPr>
          <a:xfrm>
            <a:off x="876941" y="57189"/>
            <a:ext cx="441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g1f8597ed6f4_0_39"/>
          <p:cNvSpPr txBox="1"/>
          <p:nvPr/>
        </p:nvSpPr>
        <p:spPr>
          <a:xfrm>
            <a:off x="1318067" y="51325"/>
            <a:ext cx="4239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3F3F3F"/>
                </a:solidFill>
              </a:rPr>
              <a:t>주요코드 및 실행영상</a:t>
            </a:r>
            <a:endParaRPr/>
          </a:p>
        </p:txBody>
      </p:sp>
      <p:cxnSp>
        <p:nvCxnSpPr>
          <p:cNvPr id="231" name="Google Shape;231;g1f8597ed6f4_0_39"/>
          <p:cNvCxnSpPr/>
          <p:nvPr/>
        </p:nvCxnSpPr>
        <p:spPr>
          <a:xfrm>
            <a:off x="876941" y="885297"/>
            <a:ext cx="11315100" cy="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descr="셰프 모자 단색으로 채워진" id="232" name="Google Shape;232;g1f8597ed6f4_0_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52581" y="105281"/>
            <a:ext cx="669971" cy="669971"/>
          </a:xfrm>
          <a:prstGeom prst="rect">
            <a:avLst/>
          </a:prstGeom>
          <a:noFill/>
          <a:ln>
            <a:noFill/>
          </a:ln>
          <a:effectLst>
            <a:outerShdw blurRad="12700" rotWithShape="0" algn="tl" dir="2700000" dist="12700">
              <a:srgbClr val="3F3F3F">
                <a:alpha val="69800"/>
              </a:srgbClr>
            </a:outerShdw>
          </a:effectLst>
        </p:spPr>
      </p:pic>
      <p:sp>
        <p:nvSpPr>
          <p:cNvPr id="233" name="Google Shape;233;g1f8597ed6f4_0_39"/>
          <p:cNvSpPr txBox="1"/>
          <p:nvPr/>
        </p:nvSpPr>
        <p:spPr>
          <a:xfrm>
            <a:off x="6019325" y="117023"/>
            <a:ext cx="3313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3F3F3F"/>
                </a:solidFill>
              </a:rPr>
              <a:t>&lt;주문시 알람&gt;</a:t>
            </a:r>
            <a:endParaRPr/>
          </a:p>
        </p:txBody>
      </p:sp>
      <p:pic>
        <p:nvPicPr>
          <p:cNvPr id="234" name="Google Shape;234;g1f8597ed6f4_0_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1100" y="1196075"/>
            <a:ext cx="5043226" cy="4881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g1f8597ed6f4_0_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89675" y="1843925"/>
            <a:ext cx="6632876" cy="37365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40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27"/>
          <p:cNvSpPr/>
          <p:nvPr/>
        </p:nvSpPr>
        <p:spPr>
          <a:xfrm>
            <a:off x="2853069" y="2680106"/>
            <a:ext cx="6485861" cy="14247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27"/>
          <p:cNvSpPr txBox="1"/>
          <p:nvPr/>
        </p:nvSpPr>
        <p:spPr>
          <a:xfrm>
            <a:off x="4223775" y="3007738"/>
            <a:ext cx="39342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감사합니다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2"/>
          <p:cNvSpPr txBox="1"/>
          <p:nvPr/>
        </p:nvSpPr>
        <p:spPr>
          <a:xfrm>
            <a:off x="513350" y="380925"/>
            <a:ext cx="13152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목차</a:t>
            </a:r>
            <a:endParaRPr/>
          </a:p>
        </p:txBody>
      </p:sp>
      <p:cxnSp>
        <p:nvCxnSpPr>
          <p:cNvPr id="99" name="Google Shape;99;p2"/>
          <p:cNvCxnSpPr/>
          <p:nvPr/>
        </p:nvCxnSpPr>
        <p:spPr>
          <a:xfrm>
            <a:off x="513347" y="1155032"/>
            <a:ext cx="5582653" cy="0"/>
          </a:xfrm>
          <a:prstGeom prst="straightConnector1">
            <a:avLst/>
          </a:prstGeom>
          <a:noFill/>
          <a:ln cap="flat" cmpd="sng" w="9525">
            <a:solidFill>
              <a:srgbClr val="5F5F5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00" name="Google Shape;100;p2"/>
          <p:cNvSpPr/>
          <p:nvPr/>
        </p:nvSpPr>
        <p:spPr>
          <a:xfrm>
            <a:off x="829340" y="1424763"/>
            <a:ext cx="404037" cy="8852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2"/>
          <p:cNvSpPr txBox="1"/>
          <p:nvPr/>
        </p:nvSpPr>
        <p:spPr>
          <a:xfrm>
            <a:off x="1387304" y="1481952"/>
            <a:ext cx="44114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2"/>
          <p:cNvSpPr txBox="1"/>
          <p:nvPr/>
        </p:nvSpPr>
        <p:spPr>
          <a:xfrm>
            <a:off x="1828450" y="1476088"/>
            <a:ext cx="2544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3F3F3F"/>
                </a:solidFill>
              </a:rPr>
              <a:t>구조도,ERD</a:t>
            </a:r>
            <a:endParaRPr/>
          </a:p>
        </p:txBody>
      </p:sp>
      <p:grpSp>
        <p:nvGrpSpPr>
          <p:cNvPr id="103" name="Google Shape;103;p2"/>
          <p:cNvGrpSpPr/>
          <p:nvPr/>
        </p:nvGrpSpPr>
        <p:grpSpPr>
          <a:xfrm>
            <a:off x="829339" y="2703849"/>
            <a:ext cx="3543411" cy="959633"/>
            <a:chOff x="829339" y="2462460"/>
            <a:chExt cx="3543411" cy="959633"/>
          </a:xfrm>
        </p:grpSpPr>
        <p:sp>
          <p:nvSpPr>
            <p:cNvPr id="104" name="Google Shape;104;p2"/>
            <p:cNvSpPr/>
            <p:nvPr/>
          </p:nvSpPr>
          <p:spPr>
            <a:xfrm>
              <a:off x="829339" y="2462460"/>
              <a:ext cx="404037" cy="8852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2"/>
            <p:cNvSpPr txBox="1"/>
            <p:nvPr/>
          </p:nvSpPr>
          <p:spPr>
            <a:xfrm>
              <a:off x="1387304" y="2473657"/>
              <a:ext cx="441146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02</a:t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06;p2"/>
            <p:cNvSpPr txBox="1"/>
            <p:nvPr/>
          </p:nvSpPr>
          <p:spPr>
            <a:xfrm>
              <a:off x="1828450" y="2467793"/>
              <a:ext cx="2544300" cy="954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rgbClr val="3F3F3F"/>
                  </a:solidFill>
                </a:rPr>
                <a:t>주요코드 및 실행영상</a:t>
              </a:r>
              <a:endParaRPr/>
            </a:p>
          </p:txBody>
        </p:sp>
      </p:grpSp>
      <p:sp>
        <p:nvSpPr>
          <p:cNvPr id="107" name="Google Shape;107;p2"/>
          <p:cNvSpPr txBox="1"/>
          <p:nvPr/>
        </p:nvSpPr>
        <p:spPr>
          <a:xfrm>
            <a:off x="6093879" y="6588607"/>
            <a:ext cx="2194833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ⓒSaebyeol Yu. Saebyeol’s PowerPoint</a:t>
            </a:r>
            <a:endParaRPr sz="90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"/>
            <a:ext cx="6096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3"/>
          <p:cNvSpPr txBox="1"/>
          <p:nvPr/>
        </p:nvSpPr>
        <p:spPr>
          <a:xfrm>
            <a:off x="6480872" y="2551837"/>
            <a:ext cx="3142200" cy="17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>
                <a:solidFill>
                  <a:srgbClr val="262626"/>
                </a:solidFill>
              </a:rPr>
              <a:t>구조도/</a:t>
            </a:r>
            <a:endParaRPr sz="5400">
              <a:solidFill>
                <a:srgbClr val="262626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>
                <a:solidFill>
                  <a:srgbClr val="262626"/>
                </a:solidFill>
              </a:rPr>
              <a:t>ERD</a:t>
            </a:r>
            <a:endParaRPr/>
          </a:p>
        </p:txBody>
      </p:sp>
      <p:sp>
        <p:nvSpPr>
          <p:cNvPr id="114" name="Google Shape;114;p3"/>
          <p:cNvSpPr txBox="1"/>
          <p:nvPr/>
        </p:nvSpPr>
        <p:spPr>
          <a:xfrm>
            <a:off x="11204755" y="554380"/>
            <a:ext cx="569387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 b="1" sz="600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3"/>
          <p:cNvSpPr txBox="1"/>
          <p:nvPr/>
        </p:nvSpPr>
        <p:spPr>
          <a:xfrm>
            <a:off x="6480872" y="554380"/>
            <a:ext cx="550151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4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1" sz="200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6" name="Google Shape;116;p3"/>
          <p:cNvCxnSpPr/>
          <p:nvPr/>
        </p:nvCxnSpPr>
        <p:spPr>
          <a:xfrm>
            <a:off x="6480872" y="435935"/>
            <a:ext cx="5214942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17" name="Google Shape;117;p3"/>
          <p:cNvCxnSpPr/>
          <p:nvPr/>
        </p:nvCxnSpPr>
        <p:spPr>
          <a:xfrm>
            <a:off x="6480872" y="4522381"/>
            <a:ext cx="5214942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4"/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4"/>
          <p:cNvSpPr txBox="1"/>
          <p:nvPr/>
        </p:nvSpPr>
        <p:spPr>
          <a:xfrm>
            <a:off x="876941" y="57189"/>
            <a:ext cx="44114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4"/>
          <p:cNvSpPr txBox="1"/>
          <p:nvPr/>
        </p:nvSpPr>
        <p:spPr>
          <a:xfrm>
            <a:off x="1318087" y="51325"/>
            <a:ext cx="2544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3F3F3F"/>
                </a:solidFill>
              </a:rPr>
              <a:t>구조도/ERD</a:t>
            </a:r>
            <a:endParaRPr/>
          </a:p>
        </p:txBody>
      </p:sp>
      <p:cxnSp>
        <p:nvCxnSpPr>
          <p:cNvPr id="125" name="Google Shape;125;p4"/>
          <p:cNvCxnSpPr/>
          <p:nvPr/>
        </p:nvCxnSpPr>
        <p:spPr>
          <a:xfrm>
            <a:off x="876941" y="885297"/>
            <a:ext cx="11315059" cy="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descr="셰프 모자 단색으로 채워진" id="126" name="Google Shape;126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52581" y="105281"/>
            <a:ext cx="669971" cy="669971"/>
          </a:xfrm>
          <a:prstGeom prst="rect">
            <a:avLst/>
          </a:prstGeom>
          <a:noFill/>
          <a:ln>
            <a:noFill/>
          </a:ln>
          <a:effectLst>
            <a:outerShdw blurRad="12700" rotWithShape="0" algn="tl" dir="2700000" dist="12700">
              <a:srgbClr val="3F3F3F">
                <a:alpha val="69803"/>
              </a:srgbClr>
            </a:outerShdw>
          </a:effectLst>
        </p:spPr>
      </p:pic>
      <p:pic>
        <p:nvPicPr>
          <p:cNvPr id="127" name="Google Shape;127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844375"/>
            <a:ext cx="5616350" cy="3877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16350" y="1484175"/>
            <a:ext cx="6574700" cy="4352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8"/>
          <p:cNvSpPr txBox="1"/>
          <p:nvPr/>
        </p:nvSpPr>
        <p:spPr>
          <a:xfrm>
            <a:off x="410275" y="2551825"/>
            <a:ext cx="3929700" cy="17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>
                <a:solidFill>
                  <a:srgbClr val="262626"/>
                </a:solidFill>
              </a:rPr>
              <a:t>주요코드 및 실행영상</a:t>
            </a:r>
            <a:endParaRPr/>
          </a:p>
        </p:txBody>
      </p:sp>
      <p:sp>
        <p:nvSpPr>
          <p:cNvPr id="135" name="Google Shape;135;p8"/>
          <p:cNvSpPr txBox="1"/>
          <p:nvPr/>
        </p:nvSpPr>
        <p:spPr>
          <a:xfrm>
            <a:off x="5134155" y="554380"/>
            <a:ext cx="569387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 b="1" sz="600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8"/>
          <p:cNvSpPr txBox="1"/>
          <p:nvPr/>
        </p:nvSpPr>
        <p:spPr>
          <a:xfrm>
            <a:off x="410272" y="554380"/>
            <a:ext cx="550151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4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1" sz="200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7" name="Google Shape;137;p8"/>
          <p:cNvCxnSpPr/>
          <p:nvPr/>
        </p:nvCxnSpPr>
        <p:spPr>
          <a:xfrm>
            <a:off x="410272" y="435935"/>
            <a:ext cx="5214942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38" name="Google Shape;138;p8"/>
          <p:cNvCxnSpPr/>
          <p:nvPr/>
        </p:nvCxnSpPr>
        <p:spPr>
          <a:xfrm>
            <a:off x="410272" y="4522381"/>
            <a:ext cx="5214942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39" name="Google Shape;139;p8"/>
          <p:cNvSpPr txBox="1"/>
          <p:nvPr/>
        </p:nvSpPr>
        <p:spPr>
          <a:xfrm>
            <a:off x="9967379" y="6588607"/>
            <a:ext cx="2194833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ⓒSaebyeol Yu. Saebyeol’s PowerPoint</a:t>
            </a:r>
            <a:endParaRPr sz="90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9"/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9"/>
          <p:cNvSpPr txBox="1"/>
          <p:nvPr/>
        </p:nvSpPr>
        <p:spPr>
          <a:xfrm>
            <a:off x="876941" y="57189"/>
            <a:ext cx="44114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9"/>
          <p:cNvSpPr txBox="1"/>
          <p:nvPr/>
        </p:nvSpPr>
        <p:spPr>
          <a:xfrm>
            <a:off x="1318067" y="51325"/>
            <a:ext cx="4239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3F3F3F"/>
                </a:solidFill>
              </a:rPr>
              <a:t>주요코드 및 실행영상</a:t>
            </a:r>
            <a:endParaRPr/>
          </a:p>
        </p:txBody>
      </p:sp>
      <p:cxnSp>
        <p:nvCxnSpPr>
          <p:cNvPr id="147" name="Google Shape;147;p9"/>
          <p:cNvCxnSpPr/>
          <p:nvPr/>
        </p:nvCxnSpPr>
        <p:spPr>
          <a:xfrm>
            <a:off x="876941" y="885297"/>
            <a:ext cx="11315059" cy="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descr="셰프 모자 단색으로 채워진" id="148" name="Google Shape;148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52581" y="105281"/>
            <a:ext cx="669971" cy="669971"/>
          </a:xfrm>
          <a:prstGeom prst="rect">
            <a:avLst/>
          </a:prstGeom>
          <a:noFill/>
          <a:ln>
            <a:noFill/>
          </a:ln>
          <a:effectLst>
            <a:outerShdw blurRad="12700" rotWithShape="0" algn="tl" dir="2700000" dist="12700">
              <a:srgbClr val="3F3F3F">
                <a:alpha val="69803"/>
              </a:srgbClr>
            </a:outerShdw>
          </a:effectLst>
        </p:spPr>
      </p:pic>
      <p:sp>
        <p:nvSpPr>
          <p:cNvPr id="149" name="Google Shape;149;p9"/>
          <p:cNvSpPr txBox="1"/>
          <p:nvPr/>
        </p:nvSpPr>
        <p:spPr>
          <a:xfrm>
            <a:off x="5005350" y="119388"/>
            <a:ext cx="4797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3F3F3F"/>
                </a:solidFill>
              </a:rPr>
              <a:t>&lt;회원가입,로그인&gt;</a:t>
            </a:r>
            <a:endParaRPr/>
          </a:p>
        </p:txBody>
      </p:sp>
      <p:pic>
        <p:nvPicPr>
          <p:cNvPr id="150" name="Google Shape;150;p9" title="회원가입로그인.mp4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82525" y="1318176"/>
            <a:ext cx="6674926" cy="50061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400" y="1318175"/>
            <a:ext cx="4852949" cy="5006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f8597ed6f4_0_3"/>
          <p:cNvSpPr/>
          <p:nvPr/>
        </p:nvSpPr>
        <p:spPr>
          <a:xfrm>
            <a:off x="318977" y="0"/>
            <a:ext cx="404100" cy="885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g1f8597ed6f4_0_3"/>
          <p:cNvSpPr txBox="1"/>
          <p:nvPr/>
        </p:nvSpPr>
        <p:spPr>
          <a:xfrm>
            <a:off x="876941" y="57189"/>
            <a:ext cx="441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g1f8597ed6f4_0_3"/>
          <p:cNvSpPr txBox="1"/>
          <p:nvPr/>
        </p:nvSpPr>
        <p:spPr>
          <a:xfrm>
            <a:off x="1318067" y="51325"/>
            <a:ext cx="4239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3F3F3F"/>
                </a:solidFill>
              </a:rPr>
              <a:t>주요코드 및 실행영상</a:t>
            </a:r>
            <a:endParaRPr/>
          </a:p>
        </p:txBody>
      </p:sp>
      <p:cxnSp>
        <p:nvCxnSpPr>
          <p:cNvPr id="159" name="Google Shape;159;g1f8597ed6f4_0_3"/>
          <p:cNvCxnSpPr/>
          <p:nvPr/>
        </p:nvCxnSpPr>
        <p:spPr>
          <a:xfrm>
            <a:off x="876941" y="885297"/>
            <a:ext cx="11315100" cy="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descr="셰프 모자 단색으로 채워진" id="160" name="Google Shape;160;g1f8597ed6f4_0_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52581" y="105281"/>
            <a:ext cx="669971" cy="669971"/>
          </a:xfrm>
          <a:prstGeom prst="rect">
            <a:avLst/>
          </a:prstGeom>
          <a:noFill/>
          <a:ln>
            <a:noFill/>
          </a:ln>
          <a:effectLst>
            <a:outerShdw blurRad="12700" rotWithShape="0" algn="tl" dir="2700000" dist="12700">
              <a:srgbClr val="3F3F3F">
                <a:alpha val="69800"/>
              </a:srgbClr>
            </a:outerShdw>
          </a:effectLst>
        </p:spPr>
      </p:pic>
      <p:sp>
        <p:nvSpPr>
          <p:cNvPr id="161" name="Google Shape;161;g1f8597ed6f4_0_3"/>
          <p:cNvSpPr txBox="1"/>
          <p:nvPr/>
        </p:nvSpPr>
        <p:spPr>
          <a:xfrm>
            <a:off x="5030125" y="117023"/>
            <a:ext cx="3313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3F3F3F"/>
                </a:solidFill>
              </a:rPr>
              <a:t>&lt;상품등록&gt;</a:t>
            </a:r>
            <a:endParaRPr/>
          </a:p>
        </p:txBody>
      </p:sp>
      <p:pic>
        <p:nvPicPr>
          <p:cNvPr id="162" name="Google Shape;162;g1f8597ed6f4_0_3" title="상품등록.mp4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42324" y="1327000"/>
            <a:ext cx="6627175" cy="497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g1f8597ed6f4_0_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8075" y="2507049"/>
            <a:ext cx="4842050" cy="26102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f8597ed6f4_0_12"/>
          <p:cNvSpPr/>
          <p:nvPr/>
        </p:nvSpPr>
        <p:spPr>
          <a:xfrm>
            <a:off x="318977" y="0"/>
            <a:ext cx="404100" cy="885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g1f8597ed6f4_0_12"/>
          <p:cNvSpPr txBox="1"/>
          <p:nvPr/>
        </p:nvSpPr>
        <p:spPr>
          <a:xfrm>
            <a:off x="876941" y="57189"/>
            <a:ext cx="441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g1f8597ed6f4_0_12"/>
          <p:cNvSpPr txBox="1"/>
          <p:nvPr/>
        </p:nvSpPr>
        <p:spPr>
          <a:xfrm>
            <a:off x="1318067" y="51325"/>
            <a:ext cx="4239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3F3F3F"/>
                </a:solidFill>
              </a:rPr>
              <a:t>주요코드 및 실행영상</a:t>
            </a:r>
            <a:endParaRPr/>
          </a:p>
        </p:txBody>
      </p:sp>
      <p:cxnSp>
        <p:nvCxnSpPr>
          <p:cNvPr id="171" name="Google Shape;171;g1f8597ed6f4_0_12"/>
          <p:cNvCxnSpPr/>
          <p:nvPr/>
        </p:nvCxnSpPr>
        <p:spPr>
          <a:xfrm>
            <a:off x="876941" y="885297"/>
            <a:ext cx="11315100" cy="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descr="셰프 모자 단색으로 채워진" id="172" name="Google Shape;172;g1f8597ed6f4_0_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52581" y="105281"/>
            <a:ext cx="669971" cy="669971"/>
          </a:xfrm>
          <a:prstGeom prst="rect">
            <a:avLst/>
          </a:prstGeom>
          <a:noFill/>
          <a:ln>
            <a:noFill/>
          </a:ln>
          <a:effectLst>
            <a:outerShdw blurRad="12700" rotWithShape="0" algn="tl" dir="2700000" dist="12700">
              <a:srgbClr val="3F3F3F">
                <a:alpha val="69800"/>
              </a:srgbClr>
            </a:outerShdw>
          </a:effectLst>
        </p:spPr>
      </p:pic>
      <p:sp>
        <p:nvSpPr>
          <p:cNvPr id="173" name="Google Shape;173;g1f8597ed6f4_0_12"/>
          <p:cNvSpPr txBox="1"/>
          <p:nvPr/>
        </p:nvSpPr>
        <p:spPr>
          <a:xfrm>
            <a:off x="5346150" y="119410"/>
            <a:ext cx="3313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3F3F3F"/>
                </a:solidFill>
              </a:rPr>
              <a:t>&lt;레시피관리&gt;</a:t>
            </a:r>
            <a:endParaRPr/>
          </a:p>
        </p:txBody>
      </p:sp>
      <p:pic>
        <p:nvPicPr>
          <p:cNvPr id="174" name="Google Shape;174;g1f8597ed6f4_0_12" title="레시피관리.mp4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19950" y="1196075"/>
            <a:ext cx="6707776" cy="503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g1f8597ed6f4_0_1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375" y="2162963"/>
            <a:ext cx="4915149" cy="245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f8597ed6f4_0_30"/>
          <p:cNvSpPr/>
          <p:nvPr/>
        </p:nvSpPr>
        <p:spPr>
          <a:xfrm>
            <a:off x="318977" y="0"/>
            <a:ext cx="404100" cy="885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g1f8597ed6f4_0_30"/>
          <p:cNvSpPr txBox="1"/>
          <p:nvPr/>
        </p:nvSpPr>
        <p:spPr>
          <a:xfrm>
            <a:off x="876941" y="57189"/>
            <a:ext cx="441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g1f8597ed6f4_0_30"/>
          <p:cNvSpPr txBox="1"/>
          <p:nvPr/>
        </p:nvSpPr>
        <p:spPr>
          <a:xfrm>
            <a:off x="1318067" y="51325"/>
            <a:ext cx="4239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3F3F3F"/>
                </a:solidFill>
              </a:rPr>
              <a:t>주요코드 및 실행영상</a:t>
            </a:r>
            <a:endParaRPr/>
          </a:p>
        </p:txBody>
      </p:sp>
      <p:cxnSp>
        <p:nvCxnSpPr>
          <p:cNvPr id="183" name="Google Shape;183;g1f8597ed6f4_0_30"/>
          <p:cNvCxnSpPr/>
          <p:nvPr/>
        </p:nvCxnSpPr>
        <p:spPr>
          <a:xfrm>
            <a:off x="876941" y="885297"/>
            <a:ext cx="11315100" cy="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descr="셰프 모자 단색으로 채워진" id="184" name="Google Shape;184;g1f8597ed6f4_0_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52581" y="105281"/>
            <a:ext cx="669971" cy="669971"/>
          </a:xfrm>
          <a:prstGeom prst="rect">
            <a:avLst/>
          </a:prstGeom>
          <a:noFill/>
          <a:ln>
            <a:noFill/>
          </a:ln>
          <a:effectLst>
            <a:outerShdw blurRad="12700" rotWithShape="0" algn="tl" dir="2700000" dist="12700">
              <a:srgbClr val="3F3F3F">
                <a:alpha val="69800"/>
              </a:srgbClr>
            </a:outerShdw>
          </a:effectLst>
        </p:spPr>
      </p:pic>
      <p:sp>
        <p:nvSpPr>
          <p:cNvPr id="185" name="Google Shape;185;g1f8597ed6f4_0_30"/>
          <p:cNvSpPr txBox="1"/>
          <p:nvPr/>
        </p:nvSpPr>
        <p:spPr>
          <a:xfrm>
            <a:off x="5308725" y="119410"/>
            <a:ext cx="3313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3F3F3F"/>
                </a:solidFill>
              </a:rPr>
              <a:t>&lt;문의관리&gt;</a:t>
            </a:r>
            <a:endParaRPr/>
          </a:p>
        </p:txBody>
      </p:sp>
      <p:pic>
        <p:nvPicPr>
          <p:cNvPr id="186" name="Google Shape;186;g1f8597ed6f4_0_30" title="문의관리.mp4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08025" y="995350"/>
            <a:ext cx="6643725" cy="54573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g1f8597ed6f4_0_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400" y="1037700"/>
            <a:ext cx="4703225" cy="5457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Office 테마">
  <a:themeElements>
    <a:clrScheme name="YELLOW_">
      <a:dk1>
        <a:srgbClr val="000000"/>
      </a:dk1>
      <a:lt1>
        <a:srgbClr val="FFFFFF"/>
      </a:lt1>
      <a:dk2>
        <a:srgbClr val="7F7F7F"/>
      </a:dk2>
      <a:lt2>
        <a:srgbClr val="E7E6E6"/>
      </a:lt2>
      <a:accent1>
        <a:srgbClr val="FBCE01"/>
      </a:accent1>
      <a:accent2>
        <a:srgbClr val="FDDE45"/>
      </a:accent2>
      <a:accent3>
        <a:srgbClr val="D8BEA7"/>
      </a:accent3>
      <a:accent4>
        <a:srgbClr val="A6A7A9"/>
      </a:accent4>
      <a:accent5>
        <a:srgbClr val="EDE5D5"/>
      </a:accent5>
      <a:accent6>
        <a:srgbClr val="FCFBF7"/>
      </a:accent6>
      <a:hlink>
        <a:srgbClr val="595959"/>
      </a:hlink>
      <a:folHlink>
        <a:srgbClr val="59595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2021-06-18T07:08:44Z</dcterms:created>
  <dc:creator>Yu Saebyeol</dc:creator>
</cp:coreProperties>
</file>